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2AE6-5DD2-4196-9AD2-0A973289A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5B3D-8C3E-45F4-BAD9-19DF78E9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B31D-9426-432C-B2D1-5A3FE91C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86F6-1319-4F06-80A7-F4E6EB1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31157-1910-41AE-BCA5-D36B1F17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5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E381-98A7-46CE-9E8C-8C2A485E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04286-BA28-4CB5-8314-21CA33CF4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B5E3-9408-475E-A0CB-3391BC77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85338-E96F-4DB1-B813-8B417426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C32A-DE93-4733-8E96-333826F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45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E6C6B-9E9B-4741-8F4C-12AFD0A46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B4B1E-B311-4A0B-B3E6-5439FF4E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DE52-85C6-4991-828F-4B78AE16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35727-A62F-4EB6-946B-4BED56ED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B1A6-5DC0-4EF2-B34C-D6A1F8C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5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6181-6DFF-473E-9A03-13105894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C046-F997-4AF2-97E7-5ECF7B9E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DE0B-F337-4E38-B8E3-6F95EEA9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E0E8-EA96-41C9-88C1-899C507E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53C8-9875-45D1-805D-4D82B39B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036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6637-7121-4572-A2E7-6CB9CFF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1668C-6A9C-43DC-8281-8A5DC38CF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01A1-2F76-4EF7-9167-433A4273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FDDF-EA59-47F7-9DBD-298AB54A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F8E1-4F9C-4EB0-8BEC-1B46BE93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28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347F-E290-495E-8DA3-A4F17350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10A9-20F1-4D9A-9B11-8EC44652F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B8FED-959A-4034-9558-C057A6085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9D225-E289-4607-B271-53D6C4BF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D41E2-F57C-4919-BABE-41819376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73BC8-4044-40F9-8AB4-D6914C3E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7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E18B-00E9-4B53-9A4F-6AFBDE18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8E42-4BAE-4DDE-BBF1-BB3E9929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36A2-E8E9-4825-971B-9B6EE2A4D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3377B-809A-478A-9D24-764D7B2C8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37FC1-7DD5-4BC7-9342-E0232ED91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969F6-1DD9-4B5B-949D-85B4609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C8A5B-F9A6-42A7-A353-339C6D48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A75CF-C79E-4D75-BA8C-231ED9F6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66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F08B-669D-41E6-A44B-85F2B765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31C36-933D-4031-AAFF-2516E02D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DDC8A-1EF5-4A7D-8382-E9D48CE7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81E01-A140-4279-8DE7-BB1351B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50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63488-B124-4EFC-BB68-FEEE4A13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9DC90-FA35-41F8-B160-5032ED4A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8A7E5-5449-47CE-BDA5-331D997F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22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489C-F640-43DA-81CA-3E9331A4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1451-DBAE-4B65-824E-98EDBDBA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9EC15-18C9-4A11-95D9-401E8EA9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741C2-580D-43E5-9F7D-09DE530F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F372-911D-4465-BAB9-E100C117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74115-BE75-43B9-8630-50DE8457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5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D47B-D5BD-4E26-A696-8A703494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4CAA7-EF3C-4841-9DF2-BAC02C5B2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DBD3B-A88D-4357-BC28-73FF47782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5D2EB-D46C-4901-976F-C2BBAA3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92B38-F2D6-4910-AE82-22FF05D4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66294-5867-4F1F-9819-8D4538D5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5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9C61A-D46A-46E6-A06E-295D9CAF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4F895-8BF9-4111-BDAF-E17AD339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4E45C-37D6-4B4D-B869-7FDEE8E0A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4161-CB45-466F-BB1B-E9E2D3C05584}" type="datetimeFigureOut">
              <a:rPr lang="en-IN" smtClean="0"/>
              <a:t>26-06-2021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8B2F-934D-4553-A141-194D910AF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2214C-BA63-4598-A9F9-CF4177AB9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E483-E2A2-4B42-BF42-23367C757B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1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934200" cy="1143000"/>
          </a:xfrm>
        </p:spPr>
        <p:txBody>
          <a:bodyPr/>
          <a:lstStyle/>
          <a:p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hnschrift SemiCondensed" pitchFamily="34" charset="0"/>
              </a:rPr>
              <a:t>EARN WHILE YOU LEARN</a:t>
            </a:r>
          </a:p>
        </p:txBody>
      </p:sp>
      <p:pic>
        <p:nvPicPr>
          <p:cNvPr id="1026" name="Picture 2" descr="C:\Users\admin\Desktop\download.jfif"/>
          <p:cNvPicPr>
            <a:picLocks noChangeAspect="1" noChangeArrowheads="1"/>
          </p:cNvPicPr>
          <p:nvPr/>
        </p:nvPicPr>
        <p:blipFill>
          <a:blip r:embed="rId2"/>
          <a:srcRect l="14884" t="10256" r="10698" b="11111"/>
          <a:stretch>
            <a:fillRect/>
          </a:stretch>
        </p:blipFill>
        <p:spPr bwMode="auto">
          <a:xfrm>
            <a:off x="9144000" y="152400"/>
            <a:ext cx="1295400" cy="148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 r="5200" b="10708"/>
          <a:stretch>
            <a:fillRect/>
          </a:stretch>
        </p:blipFill>
        <p:spPr bwMode="auto">
          <a:xfrm>
            <a:off x="1828800" y="1714488"/>
            <a:ext cx="8458200" cy="47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SemiCondensed</vt:lpstr>
      <vt:lpstr>Calibri</vt:lpstr>
      <vt:lpstr>Calibri Light</vt:lpstr>
      <vt:lpstr>Office Theme</vt:lpstr>
      <vt:lpstr>EARN WHILE YOU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 WHILE YOU LEARN</dc:title>
  <dc:creator>TPS V-C PARIKSHIT DESWAL</dc:creator>
  <cp:lastModifiedBy>TPS V-C PARIKSHIT DESWAL</cp:lastModifiedBy>
  <cp:revision>1</cp:revision>
  <dcterms:created xsi:type="dcterms:W3CDTF">2021-06-26T06:02:41Z</dcterms:created>
  <dcterms:modified xsi:type="dcterms:W3CDTF">2021-06-26T06:03:51Z</dcterms:modified>
</cp:coreProperties>
</file>